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7" r:id="rId10"/>
    <p:sldId id="268" r:id="rId11"/>
    <p:sldId id="272" r:id="rId12"/>
    <p:sldId id="269" r:id="rId13"/>
    <p:sldId id="273" r:id="rId14"/>
    <p:sldId id="270" r:id="rId15"/>
    <p:sldId id="274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3842" autoAdjust="0"/>
  </p:normalViewPr>
  <p:slideViewPr>
    <p:cSldViewPr snapToGrid="0">
      <p:cViewPr varScale="1">
        <p:scale>
          <a:sx n="77" d="100"/>
          <a:sy n="77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4FC6A-9BE1-4AC6-B290-DBBAC0FF9BB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CB3C6-0607-47DA-A63B-4C462C6A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CB3C6-0607-47DA-A63B-4C462C6A2B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3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80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30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6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43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73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94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0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4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6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2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45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5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03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B541CE-6E98-4CDA-9BC3-E6596A96EA5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119D09-9753-4D71-B1EA-CE92A50E7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5A54-749D-3684-C3B1-6883EB8F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Movie Reviews</a:t>
            </a:r>
            <a:br>
              <a:rPr lang="en-US" b="1" dirty="0"/>
            </a:br>
            <a:r>
              <a:rPr lang="en-US" b="1" dirty="0"/>
              <a:t>Sentimental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3150-BC74-DF3A-A3B1-20E435612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786805"/>
            <a:ext cx="6815669" cy="132080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Team Members:</a:t>
            </a:r>
          </a:p>
          <a:p>
            <a:r>
              <a:rPr lang="en-US" b="1" dirty="0"/>
              <a:t>Abdulrahman Khalid</a:t>
            </a:r>
          </a:p>
          <a:p>
            <a:r>
              <a:rPr lang="en-US" b="1" dirty="0" err="1"/>
              <a:t>Qossai</a:t>
            </a:r>
            <a:r>
              <a:rPr lang="en-US" b="1" dirty="0"/>
              <a:t> Broo</a:t>
            </a:r>
          </a:p>
        </p:txBody>
      </p:sp>
    </p:spTree>
    <p:extLst>
      <p:ext uri="{BB962C8B-B14F-4D97-AF65-F5344CB8AC3E}">
        <p14:creationId xmlns:p14="http://schemas.microsoft.com/office/powerpoint/2010/main" val="169110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51A135-41A8-DEF1-78DC-D4FA08C2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4" y="1167860"/>
            <a:ext cx="4920763" cy="2261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923AA-10B7-C5E2-652A-EF01DEE27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31887"/>
            <a:ext cx="5271946" cy="2112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B41B4-CFA6-5DED-8AD0-8CC3787D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0947"/>
            <a:ext cx="5320780" cy="1748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F810C-7A3C-5068-F69B-BA7B6778E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8" y="4948655"/>
            <a:ext cx="3198798" cy="1243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0748C-7FC7-7578-D787-59BCC8D12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62" y="3333375"/>
            <a:ext cx="5271946" cy="1615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C73F4-C2E9-E0B0-9A9C-E371A34C1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095" y="4859203"/>
            <a:ext cx="4069433" cy="133287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4A596F4-6803-F5F8-5026-5E84B222F5CD}"/>
              </a:ext>
            </a:extLst>
          </p:cNvPr>
          <p:cNvSpPr txBox="1">
            <a:spLocks/>
          </p:cNvSpPr>
          <p:nvPr/>
        </p:nvSpPr>
        <p:spPr>
          <a:xfrm>
            <a:off x="357809" y="69950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CNN Model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1FB904-77A1-BA74-4C1E-D9A657986630}"/>
              </a:ext>
            </a:extLst>
          </p:cNvPr>
          <p:cNvSpPr txBox="1">
            <a:spLocks/>
          </p:cNvSpPr>
          <p:nvPr/>
        </p:nvSpPr>
        <p:spPr>
          <a:xfrm>
            <a:off x="6832605" y="665922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LSTM Model</a:t>
            </a:r>
          </a:p>
        </p:txBody>
      </p:sp>
    </p:spTree>
    <p:extLst>
      <p:ext uri="{BB962C8B-B14F-4D97-AF65-F5344CB8AC3E}">
        <p14:creationId xmlns:p14="http://schemas.microsoft.com/office/powerpoint/2010/main" val="67429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97924-D853-4034-17C2-E071036B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07" y="1440292"/>
            <a:ext cx="3888747" cy="1988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2BA9A-0DA7-2F2D-4DAF-E6423BF4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07" y="3703822"/>
            <a:ext cx="3777403" cy="1988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2E0B9B-36C2-AF75-B598-53E5CE6FF089}"/>
              </a:ext>
            </a:extLst>
          </p:cNvPr>
          <p:cNvSpPr txBox="1">
            <a:spLocks/>
          </p:cNvSpPr>
          <p:nvPr/>
        </p:nvSpPr>
        <p:spPr>
          <a:xfrm>
            <a:off x="576469" y="69950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/>
              <a:t>ML Deployment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CFB93B-13C0-6132-3589-74F3DC1EB20E}"/>
              </a:ext>
            </a:extLst>
          </p:cNvPr>
          <p:cNvSpPr txBox="1">
            <a:spLocks/>
          </p:cNvSpPr>
          <p:nvPr/>
        </p:nvSpPr>
        <p:spPr>
          <a:xfrm>
            <a:off x="6523383" y="69950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400" b="1" dirty="0"/>
              <a:t>DL Deployment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BCEAF-A09E-F7BC-9A25-B04E58A9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82" y="2995224"/>
            <a:ext cx="3777403" cy="3163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45EFF-818F-2B9F-21C3-919456FF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009" y="1524718"/>
            <a:ext cx="3888747" cy="13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30F2-AEBD-C0FA-5425-9E204F11BB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22513" y="240312"/>
            <a:ext cx="9601200" cy="130333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 err="1"/>
              <a:t>FastAPI</a:t>
            </a:r>
            <a:r>
              <a:rPr lang="en-US" b="1" dirty="0"/>
              <a:t>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6051B-6600-A24D-AF8B-FE8E7CEA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8" y="1386620"/>
            <a:ext cx="8801863" cy="1242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2A58B-2F60-00A4-81F7-E0CF1961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32" y="3618067"/>
            <a:ext cx="4854361" cy="2484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CC7FAE-5C01-B18B-2BD2-5C9AF137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53" y="3618067"/>
            <a:ext cx="5022015" cy="246147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362ABE7-00CF-2461-0CAA-29FD34B47576}"/>
              </a:ext>
            </a:extLst>
          </p:cNvPr>
          <p:cNvSpPr txBox="1">
            <a:spLocks/>
          </p:cNvSpPr>
          <p:nvPr/>
        </p:nvSpPr>
        <p:spPr>
          <a:xfrm>
            <a:off x="785190" y="296303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ML Prediction API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487A9D-3628-689C-4525-1028A39B68B8}"/>
              </a:ext>
            </a:extLst>
          </p:cNvPr>
          <p:cNvSpPr txBox="1">
            <a:spLocks/>
          </p:cNvSpPr>
          <p:nvPr/>
        </p:nvSpPr>
        <p:spPr>
          <a:xfrm>
            <a:off x="6095999" y="296303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DL Prediction API</a:t>
            </a:r>
          </a:p>
        </p:txBody>
      </p:sp>
    </p:spTree>
    <p:extLst>
      <p:ext uri="{BB962C8B-B14F-4D97-AF65-F5344CB8AC3E}">
        <p14:creationId xmlns:p14="http://schemas.microsoft.com/office/powerpoint/2010/main" val="253344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3982-595E-4CDC-41A2-8FFE099855C3}"/>
              </a:ext>
            </a:extLst>
          </p:cNvPr>
          <p:cNvSpPr txBox="1">
            <a:spLocks/>
          </p:cNvSpPr>
          <p:nvPr/>
        </p:nvSpPr>
        <p:spPr>
          <a:xfrm>
            <a:off x="-1699590" y="974421"/>
            <a:ext cx="9601200" cy="13033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FastAPI</a:t>
            </a:r>
            <a:r>
              <a:rPr lang="en-US" b="1" dirty="0"/>
              <a:t>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9BEC8-EBB0-D2D5-81B9-5311CCC8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6953"/>
            <a:ext cx="5319221" cy="19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052A1-BE76-D88A-3B63-7225C72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34" y="3747212"/>
            <a:ext cx="4662549" cy="2191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B2564-658A-2909-55F6-E9DBE018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72" y="3747212"/>
            <a:ext cx="4745456" cy="21911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811F25E-0380-A071-D142-893BA5D9B444}"/>
              </a:ext>
            </a:extLst>
          </p:cNvPr>
          <p:cNvSpPr txBox="1">
            <a:spLocks/>
          </p:cNvSpPr>
          <p:nvPr/>
        </p:nvSpPr>
        <p:spPr>
          <a:xfrm>
            <a:off x="861831" y="3046700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ML Prediction API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276655-AB31-BC4F-072B-6AC654DD96F9}"/>
              </a:ext>
            </a:extLst>
          </p:cNvPr>
          <p:cNvSpPr txBox="1">
            <a:spLocks/>
          </p:cNvSpPr>
          <p:nvPr/>
        </p:nvSpPr>
        <p:spPr>
          <a:xfrm>
            <a:off x="6096000" y="3091577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DL Prediction API</a:t>
            </a:r>
          </a:p>
        </p:txBody>
      </p:sp>
    </p:spTree>
    <p:extLst>
      <p:ext uri="{BB962C8B-B14F-4D97-AF65-F5344CB8AC3E}">
        <p14:creationId xmlns:p14="http://schemas.microsoft.com/office/powerpoint/2010/main" val="292583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BB7A35-37C3-5F71-E108-54421C31B130}"/>
              </a:ext>
            </a:extLst>
          </p:cNvPr>
          <p:cNvSpPr txBox="1">
            <a:spLocks/>
          </p:cNvSpPr>
          <p:nvPr/>
        </p:nvSpPr>
        <p:spPr>
          <a:xfrm>
            <a:off x="583535" y="761289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ML Prediction Result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A9255-DE5F-A35B-1B02-EA1AC8D48F61}"/>
              </a:ext>
            </a:extLst>
          </p:cNvPr>
          <p:cNvSpPr txBox="1">
            <a:spLocks/>
          </p:cNvSpPr>
          <p:nvPr/>
        </p:nvSpPr>
        <p:spPr>
          <a:xfrm>
            <a:off x="6649718" y="766614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DL Prediction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66498-9633-1FC4-77C3-50FA6392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28" y="1520454"/>
            <a:ext cx="4767559" cy="467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614F4-3DE1-B82D-5978-C388D550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1063"/>
            <a:ext cx="5305957" cy="46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0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0AB84-2BBE-11C7-056A-DE37D0C6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19" y="2818132"/>
            <a:ext cx="6818049" cy="5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4A5D3-FB18-51B7-13E8-00508330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0" y="1646984"/>
            <a:ext cx="6818049" cy="6947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4D5082-087B-3DAE-1EBD-A171FE36E785}"/>
              </a:ext>
            </a:extLst>
          </p:cNvPr>
          <p:cNvSpPr txBox="1">
            <a:spLocks/>
          </p:cNvSpPr>
          <p:nvPr/>
        </p:nvSpPr>
        <p:spPr>
          <a:xfrm>
            <a:off x="-2405267" y="343849"/>
            <a:ext cx="9601200" cy="13033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Kaggle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52911-6E8C-E9C7-3FEA-3927A6368286}"/>
              </a:ext>
            </a:extLst>
          </p:cNvPr>
          <p:cNvSpPr txBox="1">
            <a:spLocks/>
          </p:cNvSpPr>
          <p:nvPr/>
        </p:nvSpPr>
        <p:spPr>
          <a:xfrm>
            <a:off x="126775" y="1706734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Public Score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D4A5F7-E483-9C7F-F2B5-50F929375D08}"/>
              </a:ext>
            </a:extLst>
          </p:cNvPr>
          <p:cNvSpPr txBox="1">
            <a:spLocks/>
          </p:cNvSpPr>
          <p:nvPr/>
        </p:nvSpPr>
        <p:spPr>
          <a:xfrm>
            <a:off x="574032" y="2883915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Private Final Score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10E95F-5B58-5338-F698-30A032768D70}"/>
              </a:ext>
            </a:extLst>
          </p:cNvPr>
          <p:cNvSpPr txBox="1">
            <a:spLocks/>
          </p:cNvSpPr>
          <p:nvPr/>
        </p:nvSpPr>
        <p:spPr>
          <a:xfrm>
            <a:off x="574032" y="3893896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Submissions Score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6D1D8D-4C13-B8F5-F4DB-5265CAB9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0" y="4471440"/>
            <a:ext cx="10143099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1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3FDA-C2BC-DBDE-1E71-57FF6CA2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922103"/>
            <a:ext cx="6815669" cy="805070"/>
          </a:xfrm>
        </p:spPr>
        <p:txBody>
          <a:bodyPr/>
          <a:lstStyle/>
          <a:p>
            <a:pPr algn="ctr"/>
            <a:r>
              <a:rPr lang="en-US" b="1" dirty="0"/>
              <a:t>Questions…</a:t>
            </a:r>
          </a:p>
        </p:txBody>
      </p:sp>
    </p:spTree>
    <p:extLst>
      <p:ext uri="{BB962C8B-B14F-4D97-AF65-F5344CB8AC3E}">
        <p14:creationId xmlns:p14="http://schemas.microsoft.com/office/powerpoint/2010/main" val="293017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3A71-18D1-0B21-C12C-58F4640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0C09-F669-71CE-311E-28CE5548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Exploration.</a:t>
            </a:r>
          </a:p>
          <a:p>
            <a:r>
              <a:rPr lang="en-US" b="1" dirty="0"/>
              <a:t>Text Cleaning.</a:t>
            </a:r>
          </a:p>
          <a:p>
            <a:r>
              <a:rPr lang="en-US" b="1" dirty="0"/>
              <a:t>Text Preprocessing.</a:t>
            </a:r>
          </a:p>
          <a:p>
            <a:r>
              <a:rPr lang="en-US" b="1" dirty="0"/>
              <a:t>Machine Learning Models.</a:t>
            </a:r>
          </a:p>
          <a:p>
            <a:r>
              <a:rPr lang="en-US" b="1" dirty="0"/>
              <a:t>Deep Learning Models.</a:t>
            </a:r>
          </a:p>
          <a:p>
            <a:r>
              <a:rPr lang="en-US" b="1" dirty="0" err="1"/>
              <a:t>FastAPI</a:t>
            </a:r>
            <a:r>
              <a:rPr lang="en-US" b="1" dirty="0"/>
              <a:t> Deployment.</a:t>
            </a:r>
          </a:p>
        </p:txBody>
      </p:sp>
    </p:spTree>
    <p:extLst>
      <p:ext uri="{BB962C8B-B14F-4D97-AF65-F5344CB8AC3E}">
        <p14:creationId xmlns:p14="http://schemas.microsoft.com/office/powerpoint/2010/main" val="323111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3FDA-C2BC-DBDE-1E71-57FF6CA232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4951" y="639294"/>
            <a:ext cx="4354432" cy="851575"/>
          </a:xfrm>
        </p:spPr>
        <p:txBody>
          <a:bodyPr>
            <a:normAutofit fontScale="90000"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B385-0E60-B667-B43B-230B775EE57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5130" y="1732771"/>
            <a:ext cx="3816626" cy="15140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almost 40,000 Reviews for training.</a:t>
            </a:r>
          </a:p>
          <a:p>
            <a:r>
              <a:rPr lang="en-US" dirty="0"/>
              <a:t>We have two classes negative and positive reviews.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69A13-774D-58E9-ED09-4419E78A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8" y="3246831"/>
            <a:ext cx="4090133" cy="26900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A37E02-95E0-C19E-246B-90E57D6E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21" y="2567645"/>
            <a:ext cx="6167049" cy="349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DEDD4-528D-0F49-A171-156477248251}"/>
              </a:ext>
            </a:extLst>
          </p:cNvPr>
          <p:cNvSpPr txBox="1">
            <a:spLocks/>
          </p:cNvSpPr>
          <p:nvPr/>
        </p:nvSpPr>
        <p:spPr>
          <a:xfrm>
            <a:off x="5989295" y="1043647"/>
            <a:ext cx="3816626" cy="1514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A0F2E4-A358-D240-1EF2-0688211194F5}"/>
              </a:ext>
            </a:extLst>
          </p:cNvPr>
          <p:cNvSpPr txBox="1">
            <a:spLocks/>
          </p:cNvSpPr>
          <p:nvPr/>
        </p:nvSpPr>
        <p:spPr>
          <a:xfrm>
            <a:off x="6454382" y="1071462"/>
            <a:ext cx="3534443" cy="7292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Most Common Words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8DE804-5BFC-CECB-DB1D-5E47D1E63882}"/>
              </a:ext>
            </a:extLst>
          </p:cNvPr>
          <p:cNvSpPr txBox="1">
            <a:spLocks/>
          </p:cNvSpPr>
          <p:nvPr/>
        </p:nvSpPr>
        <p:spPr>
          <a:xfrm>
            <a:off x="5469835" y="1909241"/>
            <a:ext cx="5927034" cy="602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notice html tags in our data.</a:t>
            </a:r>
          </a:p>
        </p:txBody>
      </p:sp>
    </p:spTree>
    <p:extLst>
      <p:ext uri="{BB962C8B-B14F-4D97-AF65-F5344CB8AC3E}">
        <p14:creationId xmlns:p14="http://schemas.microsoft.com/office/powerpoint/2010/main" val="313407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D0A05-7898-0506-4B67-2DA378FA82D3}"/>
              </a:ext>
            </a:extLst>
          </p:cNvPr>
          <p:cNvSpPr txBox="1"/>
          <p:nvPr/>
        </p:nvSpPr>
        <p:spPr>
          <a:xfrm>
            <a:off x="872156" y="660158"/>
            <a:ext cx="4753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/>
              <a:t>Data Exploration</a:t>
            </a:r>
            <a:endParaRPr lang="en-US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832A9C-51C7-002F-108C-6E506231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09" y="2625624"/>
            <a:ext cx="5149998" cy="33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5D96B5-188E-6DDE-467D-E4201FD4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83" y="2625624"/>
            <a:ext cx="5157299" cy="33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EA6EC0-0708-90D3-4698-4F8AA30F0FDC}"/>
              </a:ext>
            </a:extLst>
          </p:cNvPr>
          <p:cNvSpPr txBox="1">
            <a:spLocks/>
          </p:cNvSpPr>
          <p:nvPr/>
        </p:nvSpPr>
        <p:spPr>
          <a:xfrm>
            <a:off x="491210" y="1800157"/>
            <a:ext cx="4998450" cy="7292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Most Common Positive Words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D37F6E-3340-2C37-EBEC-3F44C8C80E51}"/>
              </a:ext>
            </a:extLst>
          </p:cNvPr>
          <p:cNvSpPr txBox="1">
            <a:spLocks/>
          </p:cNvSpPr>
          <p:nvPr/>
        </p:nvSpPr>
        <p:spPr>
          <a:xfrm>
            <a:off x="6096000" y="1896409"/>
            <a:ext cx="4998450" cy="7292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Most Common Negative Words</a:t>
            </a:r>
          </a:p>
        </p:txBody>
      </p:sp>
    </p:spTree>
    <p:extLst>
      <p:ext uri="{BB962C8B-B14F-4D97-AF65-F5344CB8AC3E}">
        <p14:creationId xmlns:p14="http://schemas.microsoft.com/office/powerpoint/2010/main" val="109537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3FDA-C2BC-DBDE-1E71-57FF6CA232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4282" y="376374"/>
            <a:ext cx="3843085" cy="1303337"/>
          </a:xfrm>
        </p:spPr>
        <p:txBody>
          <a:bodyPr>
            <a:norm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3600" b="1" dirty="0"/>
              <a:t>Text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7EE8E-81B6-93AE-F1A3-BBFCF370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80" y="1028043"/>
            <a:ext cx="7043442" cy="2501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720A9-516C-6EC6-0FED-15DA0EC7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39" y="3524393"/>
            <a:ext cx="6867896" cy="26767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6D8523-BF8D-3CBA-0345-A68FE4866027}"/>
              </a:ext>
            </a:extLst>
          </p:cNvPr>
          <p:cNvSpPr txBox="1">
            <a:spLocks/>
          </p:cNvSpPr>
          <p:nvPr/>
        </p:nvSpPr>
        <p:spPr>
          <a:xfrm>
            <a:off x="901192" y="1864925"/>
            <a:ext cx="9601196" cy="331893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Removing HTML Tags.</a:t>
            </a:r>
          </a:p>
          <a:p>
            <a:r>
              <a:rPr lang="en-US" dirty="0"/>
              <a:t>Removing URLs.</a:t>
            </a:r>
          </a:p>
          <a:p>
            <a:r>
              <a:rPr lang="en-US" dirty="0"/>
              <a:t>Removing Emojis.</a:t>
            </a:r>
          </a:p>
          <a:p>
            <a:r>
              <a:rPr lang="en-US" dirty="0"/>
              <a:t>Removing Punctuation</a:t>
            </a:r>
          </a:p>
          <a:p>
            <a:r>
              <a:rPr lang="en-US" dirty="0"/>
              <a:t>Removing </a:t>
            </a:r>
            <a:r>
              <a:rPr lang="en-US" dirty="0" err="1"/>
              <a:t>Stopwords</a:t>
            </a:r>
            <a:r>
              <a:rPr lang="en-US" dirty="0"/>
              <a:t>.</a:t>
            </a:r>
          </a:p>
          <a:p>
            <a:r>
              <a:rPr lang="en-US" dirty="0"/>
              <a:t>Lemmatization</a:t>
            </a:r>
          </a:p>
          <a:p>
            <a:r>
              <a:rPr lang="en-US" dirty="0"/>
              <a:t>Stemming</a:t>
            </a:r>
          </a:p>
          <a:p>
            <a:r>
              <a:rPr lang="en-US" dirty="0"/>
              <a:t>Tokens Cleaning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4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3FDA-C2BC-DBDE-1E71-57FF6CA232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5677" y="346559"/>
            <a:ext cx="4740965" cy="1303337"/>
          </a:xfrm>
        </p:spPr>
        <p:txBody>
          <a:bodyPr>
            <a:normAutofit fontScale="90000"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b="1" dirty="0"/>
              <a:t>Text </a:t>
            </a:r>
            <a:r>
              <a:rPr lang="en-US" sz="4000" b="1" dirty="0"/>
              <a:t>Preprocessing</a:t>
            </a:r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823B83-9D17-C5A3-5C9F-BC9E8E4F14F7}"/>
              </a:ext>
            </a:extLst>
          </p:cNvPr>
          <p:cNvSpPr txBox="1">
            <a:spLocks/>
          </p:cNvSpPr>
          <p:nvPr/>
        </p:nvSpPr>
        <p:spPr>
          <a:xfrm>
            <a:off x="491210" y="1800157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ML Models Preprocessing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A887A0-BBC4-1009-2F91-C95D3D941C49}"/>
              </a:ext>
            </a:extLst>
          </p:cNvPr>
          <p:cNvSpPr txBox="1">
            <a:spLocks/>
          </p:cNvSpPr>
          <p:nvPr/>
        </p:nvSpPr>
        <p:spPr>
          <a:xfrm>
            <a:off x="6726358" y="930001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DL Models Preprocessing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AC313-46BD-BE63-3196-A2FB97DE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2416383"/>
            <a:ext cx="5390323" cy="3601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6C6ED4-F999-4B65-88B6-81B49C2C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27" y="4538855"/>
            <a:ext cx="4660807" cy="1475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4FB14B-FA46-1AB8-CE56-0B1288003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817" y="1690858"/>
            <a:ext cx="4740965" cy="6845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9AEF6C-A6DD-E699-3657-2EA5F999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507" y="2569953"/>
            <a:ext cx="3381738" cy="17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3FDA-C2BC-DBDE-1E71-57FF6CA232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6347" y="330993"/>
            <a:ext cx="6321288" cy="1063749"/>
          </a:xfrm>
        </p:spPr>
        <p:txBody>
          <a:bodyPr>
            <a:normAutofit fontScale="90000"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1" dirty="0"/>
              <a:t>Machine</a:t>
            </a:r>
            <a:r>
              <a:rPr lang="en-US" b="1" dirty="0"/>
              <a:t> Learning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A4E7E-C79B-8A55-63E7-BDAF094C6822}"/>
              </a:ext>
            </a:extLst>
          </p:cNvPr>
          <p:cNvSpPr txBox="1">
            <a:spLocks/>
          </p:cNvSpPr>
          <p:nvPr/>
        </p:nvSpPr>
        <p:spPr>
          <a:xfrm>
            <a:off x="1090035" y="2144322"/>
            <a:ext cx="3074460" cy="331893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Logistic Regressions</a:t>
            </a:r>
          </a:p>
          <a:p>
            <a:pPr>
              <a:lnSpc>
                <a:spcPct val="150000"/>
              </a:lnSpc>
            </a:pPr>
            <a:r>
              <a:rPr lang="en-US" dirty="0"/>
              <a:t>SGD Classifier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LinearSVC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CA8CD5-6FD4-1B37-946C-9AE42D0FACC4}"/>
              </a:ext>
            </a:extLst>
          </p:cNvPr>
          <p:cNvSpPr txBox="1">
            <a:spLocks/>
          </p:cNvSpPr>
          <p:nvPr/>
        </p:nvSpPr>
        <p:spPr>
          <a:xfrm>
            <a:off x="7620023" y="1634330"/>
            <a:ext cx="3074460" cy="98429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StackingClassifier</a:t>
            </a:r>
            <a:endParaRPr lang="en-US" dirty="0"/>
          </a:p>
          <a:p>
            <a:r>
              <a:rPr lang="en-US" dirty="0" err="1"/>
              <a:t>VotingClassifier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B57784-480C-BB74-B1B0-AA8A05423A58}"/>
              </a:ext>
            </a:extLst>
          </p:cNvPr>
          <p:cNvSpPr txBox="1">
            <a:spLocks/>
          </p:cNvSpPr>
          <p:nvPr/>
        </p:nvSpPr>
        <p:spPr>
          <a:xfrm>
            <a:off x="43948" y="1547049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Linear Models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6CA5CD-4CE6-E9E6-A442-68EBFAAE121F}"/>
              </a:ext>
            </a:extLst>
          </p:cNvPr>
          <p:cNvSpPr txBox="1">
            <a:spLocks/>
          </p:cNvSpPr>
          <p:nvPr/>
        </p:nvSpPr>
        <p:spPr>
          <a:xfrm>
            <a:off x="6718853" y="1047775"/>
            <a:ext cx="4876800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Boosting Linear Models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6FE2DA-ADE5-3D6D-D11F-6B0AD7DE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22" y="1464123"/>
            <a:ext cx="1626857" cy="813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8F826A-4FD9-FEAE-B60B-24A54BD3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90" y="2460217"/>
            <a:ext cx="1663989" cy="792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56556-C24B-2002-ADA5-3EE6A06E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22" y="3429000"/>
            <a:ext cx="1626857" cy="806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D78F9C-CFEB-0256-CD22-AAE86BBC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5" y="2756781"/>
            <a:ext cx="3810330" cy="1646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819843-3BAA-4250-81C5-706CC8E4E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738" y="4886118"/>
            <a:ext cx="3772227" cy="99830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33B64BA-15D2-BAAA-AE1C-C832A92D913E}"/>
              </a:ext>
            </a:extLst>
          </p:cNvPr>
          <p:cNvSpPr txBox="1">
            <a:spLocks/>
          </p:cNvSpPr>
          <p:nvPr/>
        </p:nvSpPr>
        <p:spPr>
          <a:xfrm>
            <a:off x="596347" y="4402844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Fine-Tuning Best Models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668DD2-D0D9-751A-DC52-09618374E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936" y="5035837"/>
            <a:ext cx="2014038" cy="825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3EC52-53AE-34E1-FABA-563707BB6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875" y="5035837"/>
            <a:ext cx="2014038" cy="825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3407FC-BB61-BE52-D978-AD266F513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40" y="5510798"/>
            <a:ext cx="1127760" cy="2092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71ACB6-202F-4D29-E8D5-05AEA2EE3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787" y="5299290"/>
            <a:ext cx="440063" cy="1505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55109F-D6E9-067C-B9A9-138D655D0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7850" y="5326249"/>
            <a:ext cx="712299" cy="1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B95BD-A7AC-AA6B-D4F3-BF915CC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89" y="1444437"/>
            <a:ext cx="8360206" cy="3209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F33F0-1321-6F9F-2CB6-137EC714E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15" y="4404563"/>
            <a:ext cx="3945362" cy="18209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6F213A-ED54-6399-AC04-6A38B7C18C56}"/>
              </a:ext>
            </a:extLst>
          </p:cNvPr>
          <p:cNvSpPr txBox="1">
            <a:spLocks/>
          </p:cNvSpPr>
          <p:nvPr/>
        </p:nvSpPr>
        <p:spPr>
          <a:xfrm>
            <a:off x="596347" y="509897"/>
            <a:ext cx="8169966" cy="10637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Machine Learning Models Evaluation</a:t>
            </a:r>
          </a:p>
        </p:txBody>
      </p:sp>
    </p:spTree>
    <p:extLst>
      <p:ext uri="{BB962C8B-B14F-4D97-AF65-F5344CB8AC3E}">
        <p14:creationId xmlns:p14="http://schemas.microsoft.com/office/powerpoint/2010/main" val="404782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7C84ED-AA5D-4539-A684-1B00A7748522}"/>
              </a:ext>
            </a:extLst>
          </p:cNvPr>
          <p:cNvSpPr txBox="1">
            <a:spLocks/>
          </p:cNvSpPr>
          <p:nvPr/>
        </p:nvSpPr>
        <p:spPr>
          <a:xfrm>
            <a:off x="162339" y="590127"/>
            <a:ext cx="5933661" cy="566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400" b="1" dirty="0"/>
              <a:t>Deep Learning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320FEA-8FD4-CCA2-93F7-5229ACFB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77" y="1476954"/>
            <a:ext cx="2761023" cy="45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402EE45-3C5B-BA33-88AE-C39DDA5A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11" y="1476953"/>
            <a:ext cx="2761023" cy="457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CD8FAD-A149-4DFA-1E9F-747256A5A6B5}"/>
              </a:ext>
            </a:extLst>
          </p:cNvPr>
          <p:cNvSpPr txBox="1">
            <a:spLocks/>
          </p:cNvSpPr>
          <p:nvPr/>
        </p:nvSpPr>
        <p:spPr>
          <a:xfrm>
            <a:off x="0" y="3196017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CNN Model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CC63BC-2736-0236-4132-98B54140C71B}"/>
              </a:ext>
            </a:extLst>
          </p:cNvPr>
          <p:cNvSpPr txBox="1">
            <a:spLocks/>
          </p:cNvSpPr>
          <p:nvPr/>
        </p:nvSpPr>
        <p:spPr>
          <a:xfrm>
            <a:off x="6802787" y="862867"/>
            <a:ext cx="4120547" cy="4659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LSTM Model</a:t>
            </a:r>
          </a:p>
        </p:txBody>
      </p:sp>
    </p:spTree>
    <p:extLst>
      <p:ext uri="{BB962C8B-B14F-4D97-AF65-F5344CB8AC3E}">
        <p14:creationId xmlns:p14="http://schemas.microsoft.com/office/powerpoint/2010/main" val="3977357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303</TotalTime>
  <Words>176</Words>
  <Application>Microsoft Office PowerPoint</Application>
  <PresentationFormat>Widescreen</PresentationFormat>
  <Paragraphs>62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Garamond</vt:lpstr>
      <vt:lpstr>Wingdings</vt:lpstr>
      <vt:lpstr>Organic</vt:lpstr>
      <vt:lpstr>Movie Reviews Sentimental Analysis</vt:lpstr>
      <vt:lpstr>Contents</vt:lpstr>
      <vt:lpstr>Data Exploration</vt:lpstr>
      <vt:lpstr>PowerPoint Presentation</vt:lpstr>
      <vt:lpstr>Text Cleaning</vt:lpstr>
      <vt:lpstr>Text Preprocessing</vt:lpstr>
      <vt:lpstr>Machine Learning Models</vt:lpstr>
      <vt:lpstr>PowerPoint Presentation</vt:lpstr>
      <vt:lpstr>PowerPoint Presentation</vt:lpstr>
      <vt:lpstr>PowerPoint Presentation</vt:lpstr>
      <vt:lpstr>PowerPoint Presentation</vt:lpstr>
      <vt:lpstr>FastAPI Deployment</vt:lpstr>
      <vt:lpstr>PowerPoint Presentation</vt:lpstr>
      <vt:lpstr>PowerPoint Presentation</vt:lpstr>
      <vt:lpstr>PowerPoint Presentation</vt:lpstr>
      <vt:lpstr>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Chest Ray Diagnostic System</dc:title>
  <dc:creator>Ahmad</dc:creator>
  <cp:lastModifiedBy>Abdulrahman Khalid</cp:lastModifiedBy>
  <cp:revision>12</cp:revision>
  <dcterms:created xsi:type="dcterms:W3CDTF">2023-04-14T10:47:53Z</dcterms:created>
  <dcterms:modified xsi:type="dcterms:W3CDTF">2023-05-26T14:53:16Z</dcterms:modified>
</cp:coreProperties>
</file>